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350" r:id="rId5"/>
    <p:sldId id="373" r:id="rId6"/>
    <p:sldId id="366" r:id="rId7"/>
    <p:sldId id="379" r:id="rId8"/>
    <p:sldId id="380" r:id="rId9"/>
    <p:sldId id="381" r:id="rId10"/>
    <p:sldId id="382" r:id="rId11"/>
    <p:sldId id="383" r:id="rId12"/>
    <p:sldId id="384" r:id="rId13"/>
    <p:sldId id="378" r:id="rId14"/>
    <p:sldId id="343" r:id="rId1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21" autoAdjust="0"/>
    <p:restoredTop sz="96327" autoAdjust="0"/>
  </p:normalViewPr>
  <p:slideViewPr>
    <p:cSldViewPr snapToGrid="0">
      <p:cViewPr>
        <p:scale>
          <a:sx n="96" d="100"/>
          <a:sy n="96" d="100"/>
        </p:scale>
        <p:origin x="1912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ECA55-825B-40C4-AA80-03964DC4EE0C}" type="datetime1">
              <a:rPr lang="fr-FR" noProof="0" smtClean="0"/>
              <a:t>06/02/2023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49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86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87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7" name="Forme libre 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8" name="Forme libre 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texte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ce réservé du texte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9" name="Forme libre 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4" name="Espace réservé d’imag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e libre 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 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 graphique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tableau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Zone de texte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118985"/>
            <a:ext cx="1589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20000" b="1" noProof="0" dirty="0">
                <a:solidFill>
                  <a:schemeClr val="bg1"/>
                </a:solidFill>
              </a:rPr>
              <a:t>« 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e automatiqu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" name="Forme libre 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ce réservé d’imag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72" name="Espace réservé du texte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3" name="Espace réservé du texte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4" name="Espace réservé du texte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5" name="Espace réservé du texte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6" name="Espace réservé du texte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7" name="Espace réservé du texte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e automatiqu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" name="Forme libre 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6" name="Espace réservé d’imag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9" name="Espace réservé d’imag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6" name="Espace réservé du texte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7" name="Espace réservé du texte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2" name="Espace réservé du texte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3" name="Espace réservé du texte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6" name="Espace réservé du texte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7" name="Espace réservé du texte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8" name="Espace réservé du texte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9" name="Espace réservé du texte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116182"/>
            <a:ext cx="5491570" cy="1514019"/>
          </a:xfrm>
        </p:spPr>
        <p:txBody>
          <a:bodyPr rtlCol="0"/>
          <a:lstStyle/>
          <a:p>
            <a:pPr rtl="0"/>
            <a:r>
              <a:rPr lang="fr-FR" sz="5400" dirty="0"/>
              <a:t>Plugin </a:t>
            </a:r>
            <a:r>
              <a:rPr lang="fr-FR" sz="5400" dirty="0" err="1"/>
              <a:t>IntelliJ</a:t>
            </a:r>
            <a:r>
              <a:rPr lang="fr-FR" sz="5400" dirty="0"/>
              <a:t> pour </a:t>
            </a:r>
            <a:r>
              <a:rPr lang="fr-FR" sz="5400" dirty="0" err="1"/>
              <a:t>GnuProlog</a:t>
            </a:r>
            <a:endParaRPr lang="fr-FR" sz="5400" dirty="0"/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652464"/>
          </a:xfrm>
        </p:spPr>
        <p:txBody>
          <a:bodyPr rtlCol="0"/>
          <a:lstStyle/>
          <a:p>
            <a:pPr rtl="0"/>
            <a:r>
              <a:rPr lang="fr-FR" dirty="0">
                <a:latin typeface="+mj-lt"/>
              </a:rPr>
              <a:t>Projet de semestre 5 – HEIA-FR</a:t>
            </a:r>
            <a:endParaRPr lang="fr-FR" dirty="0"/>
          </a:p>
          <a:p>
            <a:pPr rtl="0"/>
            <a:r>
              <a:rPr lang="fr-FR" dirty="0"/>
              <a:t>Erwan </a:t>
            </a:r>
            <a:r>
              <a:rPr lang="fr-FR" dirty="0" err="1"/>
              <a:t>Sturzenegger</a:t>
            </a:r>
            <a:endParaRPr lang="fr-FR" dirty="0"/>
          </a:p>
          <a:p>
            <a:pPr rtl="0"/>
            <a:r>
              <a:rPr lang="fr-FR" dirty="0"/>
              <a:t>Superviseur : Frédéric </a:t>
            </a:r>
            <a:r>
              <a:rPr lang="fr-FR" dirty="0" err="1"/>
              <a:t>Bapst</a:t>
            </a:r>
            <a:endParaRPr lang="fr-FR" dirty="0"/>
          </a:p>
          <a:p>
            <a:pPr rtl="0"/>
            <a:r>
              <a:rPr lang="fr-FR" dirty="0"/>
              <a:t>8 février 2023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Espace réservé pour une image  57" descr="Contour de visage confus avec un remplissage uni">
            <a:extLst>
              <a:ext uri="{FF2B5EF4-FFF2-40B4-BE49-F238E27FC236}">
                <a16:creationId xmlns:a16="http://schemas.microsoft.com/office/drawing/2014/main" id="{BC75259C-DC55-6943-BF65-73963D663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12" b="1912"/>
          <a:stretch>
            <a:fillRect/>
          </a:stretch>
        </p:blipFill>
        <p:spPr>
          <a:xfrm>
            <a:off x="964022" y="2994994"/>
            <a:ext cx="1693127" cy="1628361"/>
          </a:xfrm>
          <a:prstGeom prst="rect">
            <a:avLst/>
          </a:prstGeom>
        </p:spPr>
      </p:pic>
      <p:sp>
        <p:nvSpPr>
          <p:cNvPr id="152" name="Titre 1">
            <a:extLst>
              <a:ext uri="{FF2B5EF4-FFF2-40B4-BE49-F238E27FC236}">
                <a16:creationId xmlns:a16="http://schemas.microsoft.com/office/drawing/2014/main" id="{5A3E9A15-ED13-13EF-E76A-E0F879CB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/>
              <a:t>Conclusion</a:t>
            </a:r>
          </a:p>
        </p:txBody>
      </p:sp>
      <p:pic>
        <p:nvPicPr>
          <p:cNvPr id="153" name="Espace réservé pour une image  55" descr="Évaluation 3 étoiles avec un remplissage uni">
            <a:extLst>
              <a:ext uri="{FF2B5EF4-FFF2-40B4-BE49-F238E27FC236}">
                <a16:creationId xmlns:a16="http://schemas.microsoft.com/office/drawing/2014/main" id="{C91CECAD-CF72-41B5-C968-0FEF64B08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48" b="1948"/>
          <a:stretch>
            <a:fillRect/>
          </a:stretch>
        </p:blipFill>
        <p:spPr>
          <a:xfrm>
            <a:off x="3668034" y="2994994"/>
            <a:ext cx="1693127" cy="1628361"/>
          </a:xfrm>
          <a:prstGeom prst="rect">
            <a:avLst/>
          </a:prstGeom>
        </p:spPr>
      </p:pic>
      <p:pic>
        <p:nvPicPr>
          <p:cNvPr id="157" name="Espace réservé pour une image  53" descr="Mille avec un remplissage uni">
            <a:extLst>
              <a:ext uri="{FF2B5EF4-FFF2-40B4-BE49-F238E27FC236}">
                <a16:creationId xmlns:a16="http://schemas.microsoft.com/office/drawing/2014/main" id="{9738F644-0BE2-6375-2608-71CA28748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912" b="1912"/>
          <a:stretch>
            <a:fillRect/>
          </a:stretch>
        </p:blipFill>
        <p:spPr>
          <a:xfrm>
            <a:off x="6372046" y="2994994"/>
            <a:ext cx="1693127" cy="1628361"/>
          </a:xfrm>
          <a:prstGeom prst="rect">
            <a:avLst/>
          </a:prstGeom>
        </p:spPr>
      </p:pic>
      <p:pic>
        <p:nvPicPr>
          <p:cNvPr id="158" name="Espace réservé pour une image  61" descr="Futur avec un remplissage uni">
            <a:extLst>
              <a:ext uri="{FF2B5EF4-FFF2-40B4-BE49-F238E27FC236}">
                <a16:creationId xmlns:a16="http://schemas.microsoft.com/office/drawing/2014/main" id="{7B973EF0-3D66-4C31-D0E0-14F9257A7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912" b="1912"/>
          <a:stretch>
            <a:fillRect/>
          </a:stretch>
        </p:blipFill>
        <p:spPr>
          <a:xfrm>
            <a:off x="9121777" y="2994994"/>
            <a:ext cx="1693127" cy="1628361"/>
          </a:xfrm>
          <a:prstGeom prst="rect">
            <a:avLst/>
          </a:prstGeom>
        </p:spPr>
      </p:pic>
      <p:sp>
        <p:nvSpPr>
          <p:cNvPr id="160" name="ZoneTexte 159">
            <a:extLst>
              <a:ext uri="{FF2B5EF4-FFF2-40B4-BE49-F238E27FC236}">
                <a16:creationId xmlns:a16="http://schemas.microsoft.com/office/drawing/2014/main" id="{E1EB10F9-72CB-2D79-717A-018CB40FB3F7}"/>
              </a:ext>
            </a:extLst>
          </p:cNvPr>
          <p:cNvSpPr txBox="1"/>
          <p:nvPr/>
        </p:nvSpPr>
        <p:spPr>
          <a:xfrm>
            <a:off x="580273" y="4623355"/>
            <a:ext cx="246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Problèmes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C03DCC0C-8411-AF0F-BFBA-2A026C3D6BC5}"/>
              </a:ext>
            </a:extLst>
          </p:cNvPr>
          <p:cNvSpPr txBox="1"/>
          <p:nvPr/>
        </p:nvSpPr>
        <p:spPr>
          <a:xfrm>
            <a:off x="3284285" y="4623355"/>
            <a:ext cx="246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Satisfaction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7E1BEE0-3F1F-8A78-87A6-08408985C69A}"/>
              </a:ext>
            </a:extLst>
          </p:cNvPr>
          <p:cNvSpPr txBox="1"/>
          <p:nvPr/>
        </p:nvSpPr>
        <p:spPr>
          <a:xfrm>
            <a:off x="5988297" y="4623355"/>
            <a:ext cx="246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Objectifs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B7DE3699-B03D-4AD4-B8FB-D708830373C1}"/>
              </a:ext>
            </a:extLst>
          </p:cNvPr>
          <p:cNvSpPr txBox="1"/>
          <p:nvPr/>
        </p:nvSpPr>
        <p:spPr>
          <a:xfrm>
            <a:off x="8738028" y="4623354"/>
            <a:ext cx="246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247358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308447"/>
            <a:ext cx="5491571" cy="1514019"/>
          </a:xfrm>
        </p:spPr>
        <p:txBody>
          <a:bodyPr rtlCol="0" anchor="b">
            <a:noAutofit/>
          </a:bodyPr>
          <a:lstStyle/>
          <a:p>
            <a:pPr rtl="0"/>
            <a:r>
              <a:rPr lang="fr-FR" dirty="0"/>
              <a:t>Merci de votre écoute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3F13B4-363E-B45B-ACE2-D867B5F95E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fr-FR" sz="3200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6BD3FA3B-DFC0-295C-AFC9-F7C6C8E6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sz="6000" dirty="0"/>
              <a:t>Sommaire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9E5514AF-190C-839E-E3B7-5D460A83B9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But et contexte</a:t>
            </a: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C204D2B1-94DF-F2A5-6903-9E70B217C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A7C89AB2-5B8D-048F-9F08-6B04893E90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Corrections et migration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0C05D396-D154-8BF2-A94A-344733C7FF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Mise à jour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4D23B5BB-9419-EE09-802F-1AB5F93940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Futur du projet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E907D98C-EAD5-DD82-381C-50FC80A42CD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3" name="Espace réservé du texte 52">
            <a:extLst>
              <a:ext uri="{FF2B5EF4-FFF2-40B4-BE49-F238E27FC236}">
                <a16:creationId xmlns:a16="http://schemas.microsoft.com/office/drawing/2014/main" id="{918B514F-4E47-67F4-E416-57BA3ED00B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Navigation, </a:t>
            </a:r>
            <a:r>
              <a:rPr lang="fr-FR" dirty="0" err="1"/>
              <a:t>refactoring</a:t>
            </a:r>
            <a:r>
              <a:rPr lang="fr-FR" dirty="0"/>
              <a:t>, …</a:t>
            </a:r>
          </a:p>
        </p:txBody>
      </p:sp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C98D95E3-46C5-9420-7B19-DBDEE7EE8CF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745614" cy="205837"/>
          </a:xfrm>
        </p:spPr>
        <p:txBody>
          <a:bodyPr/>
          <a:lstStyle/>
          <a:p>
            <a:r>
              <a:rPr lang="fr-FR" dirty="0"/>
              <a:t>Ajout de fonctionnalités</a:t>
            </a:r>
          </a:p>
        </p:txBody>
      </p:sp>
      <p:sp>
        <p:nvSpPr>
          <p:cNvPr id="56" name="Espace réservé du numéro de diapositive 8">
            <a:extLst>
              <a:ext uri="{FF2B5EF4-FFF2-40B4-BE49-F238E27FC236}">
                <a16:creationId xmlns:a16="http://schemas.microsoft.com/office/drawing/2014/main" id="{C23EA7FD-9CB9-240A-2266-796B0EC77EDF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fr-FR" sz="1600" smtClean="0"/>
              <a:pPr/>
              <a:t>3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424951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fr-FR" sz="6000" dirty="0"/>
              <a:t>Introduction</a:t>
            </a:r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123004"/>
            <a:ext cx="4827178" cy="404216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/>
              <a:t>Contexte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05200"/>
            <a:ext cx="4756241" cy="1942138"/>
          </a:xfrm>
        </p:spPr>
        <p:txBody>
          <a:bodyPr rtlCol="0">
            <a:normAutofit/>
          </a:bodyPr>
          <a:lstStyle/>
          <a:p>
            <a:r>
              <a:rPr lang="fr-FR" sz="2400" dirty="0"/>
              <a:t>Réel besoin de mise à jour</a:t>
            </a:r>
          </a:p>
          <a:p>
            <a:r>
              <a:rPr lang="fr-FR" sz="2400" dirty="0"/>
              <a:t>Ajout de fonctionnalités clés</a:t>
            </a:r>
          </a:p>
          <a:p>
            <a:pPr rtl="0"/>
            <a:endParaRPr lang="fr-FR" sz="240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3</a:t>
            </a:fld>
            <a:endParaRPr lang="fr-FR" sz="16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123004"/>
            <a:ext cx="4764829" cy="404216"/>
          </a:xfrm>
        </p:spPr>
        <p:txBody>
          <a:bodyPr rtlCol="0">
            <a:normAutofit/>
          </a:bodyPr>
          <a:lstStyle/>
          <a:p>
            <a:pPr rtl="0"/>
            <a:r>
              <a:rPr lang="fr-FR" sz="2800" dirty="0"/>
              <a:t>But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05200"/>
            <a:ext cx="4827178" cy="1942138"/>
          </a:xfrm>
        </p:spPr>
        <p:txBody>
          <a:bodyPr rtlCol="0">
            <a:normAutofit/>
          </a:bodyPr>
          <a:lstStyle/>
          <a:p>
            <a:r>
              <a:rPr lang="fr-FR" sz="2400" dirty="0"/>
              <a:t>Suite d’un projet de semestre 5 de 2018</a:t>
            </a:r>
          </a:p>
          <a:p>
            <a:r>
              <a:rPr lang="fr-FR" sz="2400" dirty="0"/>
              <a:t>Cours de Prolog</a:t>
            </a:r>
          </a:p>
        </p:txBody>
      </p:sp>
    </p:spTree>
    <p:extLst>
      <p:ext uri="{BB962C8B-B14F-4D97-AF65-F5344CB8AC3E}">
        <p14:creationId xmlns:p14="http://schemas.microsoft.com/office/powerpoint/2010/main" val="35380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 err="1"/>
              <a:t>Gitlab</a:t>
            </a:r>
            <a:r>
              <a:rPr lang="fr-FR" sz="2800" dirty="0"/>
              <a:t> 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Passage en projet </a:t>
            </a:r>
            <a:r>
              <a:rPr lang="fr-FR" sz="2800" dirty="0" err="1"/>
              <a:t>Gradle</a:t>
            </a: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Mise à jour du SDK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/>
              <a:t>Mise à jour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F5CB8E-FB5F-4F6B-7C98-372532E9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27" y="4857071"/>
            <a:ext cx="6027945" cy="1475149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E003B2-0584-BA55-798B-9CE92F4C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24" y="1489926"/>
            <a:ext cx="3223875" cy="3264342"/>
          </a:xfrm>
          <a:prstGeom prst="rect">
            <a:avLst/>
          </a:prstGeom>
        </p:spPr>
      </p:pic>
      <p:sp>
        <p:nvSpPr>
          <p:cNvPr id="19" name="Espace réservé du numéro de diapositive 8">
            <a:extLst>
              <a:ext uri="{FF2B5EF4-FFF2-40B4-BE49-F238E27FC236}">
                <a16:creationId xmlns:a16="http://schemas.microsoft.com/office/drawing/2014/main" id="{0395A878-DFE9-D0CA-6677-E1D297F363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4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87205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 err="1"/>
              <a:t>Find</a:t>
            </a:r>
            <a:r>
              <a:rPr lang="fr-FR" sz="2800" dirty="0"/>
              <a:t> usages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Go to </a:t>
            </a:r>
            <a:r>
              <a:rPr lang="fr-FR" sz="2800" dirty="0" err="1"/>
              <a:t>declaration</a:t>
            </a:r>
            <a:endParaRPr lang="fr-FR" sz="28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/>
              <a:t>Navigation</a:t>
            </a:r>
          </a:p>
        </p:txBody>
      </p:sp>
      <p:pic>
        <p:nvPicPr>
          <p:cNvPr id="10" name="Navigation">
            <a:hlinkClick r:id="" action="ppaction://media"/>
            <a:extLst>
              <a:ext uri="{FF2B5EF4-FFF2-40B4-BE49-F238E27FC236}">
                <a16:creationId xmlns:a16="http://schemas.microsoft.com/office/drawing/2014/main" id="{DCD0A2B3-4DE4-B5F4-4AA8-C5015BF07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5234609" y="1489926"/>
            <a:ext cx="6749730" cy="5166342"/>
          </a:xfrm>
          <a:prstGeom prst="rect">
            <a:avLst/>
          </a:prstGeom>
        </p:spPr>
      </p:pic>
      <p:sp>
        <p:nvSpPr>
          <p:cNvPr id="13" name="Espace réservé du numéro de diapositive 8">
            <a:extLst>
              <a:ext uri="{FF2B5EF4-FFF2-40B4-BE49-F238E27FC236}">
                <a16:creationId xmlns:a16="http://schemas.microsoft.com/office/drawing/2014/main" id="{DB957CAA-54A6-8DD1-F112-E068A658CE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5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931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1.48148E-6 L -0.23659 -0.0939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Renommage de prédicats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Renommage de variables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 err="1"/>
              <a:t>Refactoring</a:t>
            </a:r>
            <a:endParaRPr lang="fr-FR" sz="6000" dirty="0"/>
          </a:p>
        </p:txBody>
      </p:sp>
      <p:pic>
        <p:nvPicPr>
          <p:cNvPr id="2" name="Refactoring">
            <a:hlinkClick r:id="" action="ppaction://media"/>
            <a:extLst>
              <a:ext uri="{FF2B5EF4-FFF2-40B4-BE49-F238E27FC236}">
                <a16:creationId xmlns:a16="http://schemas.microsoft.com/office/drawing/2014/main" id="{BB395E7D-B18C-9ED8-CF90-E5792EE24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1964" y="1722949"/>
            <a:ext cx="6563590" cy="4856922"/>
          </a:xfrm>
          <a:prstGeom prst="rect">
            <a:avLst/>
          </a:prstGeom>
        </p:spPr>
      </p:pic>
      <p:sp>
        <p:nvSpPr>
          <p:cNvPr id="3" name="Espace réservé du numéro de diapositive 8">
            <a:extLst>
              <a:ext uri="{FF2B5EF4-FFF2-40B4-BE49-F238E27FC236}">
                <a16:creationId xmlns:a16="http://schemas.microsoft.com/office/drawing/2014/main" id="{4D1B1123-D2DD-058F-BC74-E8BA087A2A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6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9479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22369 -0.1053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Aide à l’écriture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Empêche certaines erreurs</a:t>
            </a:r>
          </a:p>
          <a:p>
            <a:endParaRPr lang="fr-FR" sz="28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02794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 err="1"/>
              <a:t>Auto-complétion</a:t>
            </a:r>
            <a:endParaRPr lang="fr-FR" sz="6000" dirty="0"/>
          </a:p>
        </p:txBody>
      </p:sp>
      <p:pic>
        <p:nvPicPr>
          <p:cNvPr id="2" name="Completion">
            <a:hlinkClick r:id="" action="ppaction://media"/>
            <a:extLst>
              <a:ext uri="{FF2B5EF4-FFF2-40B4-BE49-F238E27FC236}">
                <a16:creationId xmlns:a16="http://schemas.microsoft.com/office/drawing/2014/main" id="{B1926A8F-FAC3-CFD9-E428-5CF0F7CEE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0293" y="2040835"/>
            <a:ext cx="6036878" cy="4469462"/>
          </a:xfrm>
          <a:prstGeom prst="rect">
            <a:avLst/>
          </a:prstGeom>
        </p:spPr>
      </p:pic>
      <p:sp>
        <p:nvSpPr>
          <p:cNvPr id="4" name="Espace réservé du numéro de diapositive 8">
            <a:extLst>
              <a:ext uri="{FF2B5EF4-FFF2-40B4-BE49-F238E27FC236}">
                <a16:creationId xmlns:a16="http://schemas.microsoft.com/office/drawing/2014/main" id="{D65EA7A9-A659-2160-307C-DA47AD06F4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7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02790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301 L -0.22161 -0.1233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Compilation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Retour des erreurs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dirty="0"/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Retour des warnings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1993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/>
              <a:t>Erreurs et Warnings</a:t>
            </a:r>
          </a:p>
        </p:txBody>
      </p:sp>
      <p:pic>
        <p:nvPicPr>
          <p:cNvPr id="2" name="Enregistrement de l’écran 2023-02-07 à 10.31.56">
            <a:hlinkClick r:id="" action="ppaction://media"/>
            <a:extLst>
              <a:ext uri="{FF2B5EF4-FFF2-40B4-BE49-F238E27FC236}">
                <a16:creationId xmlns:a16="http://schemas.microsoft.com/office/drawing/2014/main" id="{28D93B46-4B69-1020-EA8F-84EE9F424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3321" y="3702979"/>
            <a:ext cx="4973817" cy="1381616"/>
          </a:xfrm>
          <a:prstGeom prst="rect">
            <a:avLst/>
          </a:prstGeom>
        </p:spPr>
      </p:pic>
      <p:sp>
        <p:nvSpPr>
          <p:cNvPr id="3" name="Espace réservé du numéro de diapositive 8">
            <a:extLst>
              <a:ext uri="{FF2B5EF4-FFF2-40B4-BE49-F238E27FC236}">
                <a16:creationId xmlns:a16="http://schemas.microsoft.com/office/drawing/2014/main" id="{11AD9AFE-6386-A99B-1367-C3099BC60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8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16121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301 L -0.28671 -0.1407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AB85E89-135B-A796-392D-E96B78E54F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2800" dirty="0"/>
              <a:t>Marketplace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sz="2800" dirty="0" err="1"/>
              <a:t>Github</a:t>
            </a:r>
            <a:endParaRPr lang="fr-FR" sz="28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39C5CA1-C3EF-F4E4-453B-5641CB3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1993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/>
              <a:t>Déploiement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ECA9D9-4F84-93BA-8369-19DADEBC4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32" y="1878104"/>
            <a:ext cx="7339634" cy="4577941"/>
          </a:xfrm>
          <a:prstGeom prst="rect">
            <a:avLst/>
          </a:prstGeom>
        </p:spPr>
      </p:pic>
      <p:sp>
        <p:nvSpPr>
          <p:cNvPr id="15" name="Espace réservé du numéro de diapositive 8">
            <a:extLst>
              <a:ext uri="{FF2B5EF4-FFF2-40B4-BE49-F238E27FC236}">
                <a16:creationId xmlns:a16="http://schemas.microsoft.com/office/drawing/2014/main" id="{29869F7B-D8FF-8B2E-9D70-89A415D0E5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fr-FR" sz="1600" smtClean="0"/>
              <a:pPr algn="l" rtl="0"/>
              <a:t>9</a:t>
            </a:fld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895286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4_TF78853419_Win32" id="{06DFD251-222A-4452-8496-9F2CF7E3DE5B}" vid="{41331B5A-6860-4ABD-9857-B75B07E7B56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2576</TotalTime>
  <Words>138</Words>
  <Application>Microsoft Macintosh PowerPoint</Application>
  <PresentationFormat>Grand écran</PresentationFormat>
  <Paragraphs>65</Paragraphs>
  <Slides>11</Slides>
  <Notes>4</Notes>
  <HiddenSlides>0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Wingdings</vt:lpstr>
      <vt:lpstr>Thème1</vt:lpstr>
      <vt:lpstr>Plugin IntelliJ pour GnuProlog</vt:lpstr>
      <vt:lpstr>Sommaire</vt:lpstr>
      <vt:lpstr>Introduction</vt:lpstr>
      <vt:lpstr>Mise à jour</vt:lpstr>
      <vt:lpstr>Navigation</vt:lpstr>
      <vt:lpstr>Refactoring</vt:lpstr>
      <vt:lpstr>Auto-complétion</vt:lpstr>
      <vt:lpstr>Erreurs et Warnings</vt:lpstr>
      <vt:lpstr>Déploiement</vt:lpstr>
      <vt:lpstr>Conclusion</vt:lpstr>
      <vt:lpstr>Merci de votre écoute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Plugin IntelliJ pour GnuProlog</dc:title>
  <dc:creator>Erwan Sturzenegger</dc:creator>
  <cp:lastModifiedBy>Erwan Sturzenegger</cp:lastModifiedBy>
  <cp:revision>7</cp:revision>
  <dcterms:created xsi:type="dcterms:W3CDTF">2022-10-18T06:42:30Z</dcterms:created>
  <dcterms:modified xsi:type="dcterms:W3CDTF">2023-02-07T20:39:35Z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